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1D6C2-C374-4C89-A316-536FDCF1C910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65502-9703-45E4-9DC4-69595C4B5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71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85608" y="8686432"/>
            <a:ext cx="2972393" cy="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63" tIns="45382" rIns="90763" bIns="45382"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 eaLnBrk="1" hangingPunct="1"/>
            <a:fld id="{08A71921-D5AA-4461-85D9-2673DB04E7FA}" type="slidenum">
              <a:rPr kumimoji="0" lang="en-US" altLang="ja-JP" sz="1200"/>
              <a:pPr algn="r" eaLnBrk="1" hangingPunct="1"/>
              <a:t>1</a:t>
            </a:fld>
            <a:endParaRPr kumimoji="0"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963F-07B0-479B-8D5C-70E1220D1F78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82D69-1383-45D2-8F1E-FB4AE6F0F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963F-07B0-479B-8D5C-70E1220D1F78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82D69-1383-45D2-8F1E-FB4AE6F0F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963F-07B0-479B-8D5C-70E1220D1F78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82D69-1383-45D2-8F1E-FB4AE6F0F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963F-07B0-479B-8D5C-70E1220D1F78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82D69-1383-45D2-8F1E-FB4AE6F0F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963F-07B0-479B-8D5C-70E1220D1F78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82D69-1383-45D2-8F1E-FB4AE6F0F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963F-07B0-479B-8D5C-70E1220D1F78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82D69-1383-45D2-8F1E-FB4AE6F0F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963F-07B0-479B-8D5C-70E1220D1F78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82D69-1383-45D2-8F1E-FB4AE6F0F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963F-07B0-479B-8D5C-70E1220D1F78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82D69-1383-45D2-8F1E-FB4AE6F0F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963F-07B0-479B-8D5C-70E1220D1F78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82D69-1383-45D2-8F1E-FB4AE6F0F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963F-07B0-479B-8D5C-70E1220D1F78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82D69-1383-45D2-8F1E-FB4AE6F0F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9963F-07B0-479B-8D5C-70E1220D1F78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82D69-1383-45D2-8F1E-FB4AE6F0F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9963F-07B0-479B-8D5C-70E1220D1F78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82D69-1383-45D2-8F1E-FB4AE6F0F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36701" y="2294165"/>
            <a:ext cx="7935686" cy="3208564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90000"/>
              </a:lnSpc>
              <a:buNone/>
              <a:tabLst>
                <a:tab pos="5556250" algn="l"/>
              </a:tabLst>
            </a:pPr>
            <a:r>
              <a:rPr lang="ja-JP" altLang="en-US" sz="3900" dirty="0" smtClean="0">
                <a:latin typeface="ＦＡ 丸ゴシックＭ" pitchFamily="49" charset="-128"/>
                <a:ea typeface="ＦＡ 丸ゴシックＭ" pitchFamily="49" charset="-128"/>
              </a:rPr>
              <a:t>演題発表に関連し、開示すべき利益相反関係にある企業などはありません</a:t>
            </a:r>
            <a:r>
              <a:rPr lang="ja-JP" altLang="en-US" sz="2800" b="1" dirty="0" smtClean="0">
                <a:latin typeface="ＦＡ 丸ゴシックＭ" pitchFamily="49" charset="-128"/>
                <a:ea typeface="ＦＡ 丸ゴシックＭ" pitchFamily="49" charset="-128"/>
              </a:rPr>
              <a:t>。</a:t>
            </a:r>
            <a:endParaRPr lang="en-US" altLang="ja-JP" sz="2800" b="1" dirty="0" smtClean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</a:pPr>
            <a:endParaRPr lang="en-US" altLang="ja-JP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</a:pPr>
            <a:endParaRPr lang="en-US" altLang="ja-JP" b="1" dirty="0" smtClean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</a:pPr>
            <a:endParaRPr lang="en-US" altLang="ja-JP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</a:pPr>
            <a:endParaRPr lang="en-US" altLang="ja-JP" b="1" dirty="0" smtClean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</a:pPr>
            <a:endParaRPr lang="en-US" altLang="ja-JP" sz="24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r">
              <a:lnSpc>
                <a:spcPct val="90000"/>
              </a:lnSpc>
              <a:buNone/>
              <a:tabLst>
                <a:tab pos="5556250" algn="l"/>
              </a:tabLst>
            </a:pPr>
            <a:r>
              <a:rPr kumimoji="0" lang="ja-JP" altLang="en-US" sz="2400" dirty="0" smtClean="0">
                <a:latin typeface="ＦＡ 丸ゴシックＭ" pitchFamily="49" charset="-128"/>
                <a:ea typeface="ＦＡ 丸ゴシックＭ" pitchFamily="49" charset="-128"/>
              </a:rPr>
              <a:t>筆頭演者氏名：　○○　○○</a:t>
            </a:r>
            <a:endParaRPr kumimoji="0" lang="en-US" altLang="ja-JP" sz="2400" dirty="0" smtClean="0">
              <a:latin typeface="ＦＡ 丸ゴシックＭ" pitchFamily="49" charset="-128"/>
              <a:ea typeface="ＦＡ 丸ゴシックＭ" pitchFamily="49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</a:pPr>
            <a:endParaRPr lang="en-US" altLang="ja-JP" sz="2400" b="1" dirty="0" smtClean="0">
              <a:latin typeface="Arial" charset="0"/>
              <a:ea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</a:pPr>
            <a:endParaRPr lang="en-US" altLang="ja-JP" sz="2400" b="1" dirty="0" smtClean="0">
              <a:solidFill>
                <a:schemeClr val="bg1"/>
              </a:solidFill>
              <a:latin typeface="Arial" charset="0"/>
              <a:ea typeface="ＭＳ Ｐゴシック" pitchFamily="50" charset="-128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36764" y="85045"/>
            <a:ext cx="8662307" cy="139269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ja-JP" altLang="en-US" sz="3200" dirty="0" smtClean="0"/>
              <a:t>第</a:t>
            </a:r>
            <a:r>
              <a:rPr lang="en-US" altLang="ja-JP" sz="3200" dirty="0" smtClean="0"/>
              <a:t>59</a:t>
            </a:r>
            <a:r>
              <a:rPr lang="ja-JP" altLang="en-US" sz="3200" dirty="0" smtClean="0"/>
              <a:t>回</a:t>
            </a:r>
            <a:r>
              <a:rPr lang="ja-JP" altLang="en-US" sz="3200" dirty="0" smtClean="0"/>
              <a:t>日本産科婦人科内視鏡学会学術講演会</a:t>
            </a:r>
            <a:r>
              <a:rPr kumimoji="0" lang="en-US" altLang="ja-JP" sz="4800" b="1" dirty="0">
                <a:latin typeface="ＦＡ 丸ゴシックＭ" pitchFamily="49" charset="-128"/>
                <a:ea typeface="ＦＡ 丸ゴシックＭ" pitchFamily="49" charset="-128"/>
              </a:rPr>
              <a:t/>
            </a:r>
            <a:br>
              <a:rPr kumimoji="0" lang="en-US" altLang="ja-JP" sz="4800" b="1" dirty="0">
                <a:latin typeface="ＦＡ 丸ゴシックＭ" pitchFamily="49" charset="-128"/>
                <a:ea typeface="ＦＡ 丸ゴシックＭ" pitchFamily="49" charset="-128"/>
              </a:rPr>
            </a:br>
            <a:r>
              <a:rPr kumimoji="0" lang="ja-JP" altLang="en-US" sz="3200" b="1" dirty="0">
                <a:latin typeface="ＦＡ 丸ゴシックＭ" pitchFamily="49" charset="-128"/>
                <a:ea typeface="ＦＡ 丸ゴシックＭ" pitchFamily="49" charset="-128"/>
              </a:rPr>
              <a:t>利益相反の</a:t>
            </a:r>
            <a:r>
              <a:rPr kumimoji="0" lang="ja-JP" altLang="en-US" sz="3200" b="1" dirty="0" smtClean="0">
                <a:latin typeface="ＦＡ 丸ゴシックＭ" pitchFamily="49" charset="-128"/>
                <a:ea typeface="ＦＡ 丸ゴシックＭ" pitchFamily="49" charset="-128"/>
              </a:rPr>
              <a:t>開示（利益相反なし）</a:t>
            </a:r>
            <a:endParaRPr kumimoji="0" lang="en-US" altLang="ja-JP" sz="2800" b="1" dirty="0">
              <a:latin typeface="ＦＡ 丸ゴシックＭ" pitchFamily="49" charset="-128"/>
              <a:ea typeface="ＦＡ 丸ゴシックＭ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6181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画面に合わせる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コンベンションリンケージ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ｃｌ</dc:creator>
  <cp:lastModifiedBy>saito</cp:lastModifiedBy>
  <cp:revision>3</cp:revision>
  <dcterms:created xsi:type="dcterms:W3CDTF">2013-06-03T10:22:59Z</dcterms:created>
  <dcterms:modified xsi:type="dcterms:W3CDTF">2019-07-12T04:46:00Z</dcterms:modified>
</cp:coreProperties>
</file>